
<file path=[Content_Types].xml><?xml version="1.0" encoding="utf-8"?>
<Types xmlns="http://schemas.openxmlformats.org/package/2006/content-types">
  <Default Extension="bin" ContentType="application/vnd.openxmlformats-officedocument.presentationml.printerSettings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</p:sldIdLst>
  <p:sldSz cx="12191695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124" d="100"/>
          <a:sy n="124" d="100"/>
        </p:scale>
        <p:origin x="-1512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printerSettings" Target="printerSettings/printerSettings1.bin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9" Type="http://schemas.openxmlformats.org/officeDocument/2006/relationships/slide" Target="slides/slide3.xml"/><Relationship Id="rId10" Type="http://schemas.openxmlformats.org/officeDocument/2006/relationships/slide" Target="slides/slide4.xml"/><Relationship Id="rId11" Type="http://schemas.openxmlformats.org/officeDocument/2006/relationships/slide" Target="slides/slide5.xml"/><Relationship Id="rId12" Type="http://schemas.openxmlformats.org/officeDocument/2006/relationships/slide" Target="slides/slide6.xml"/><Relationship Id="rId13" Type="http://schemas.openxmlformats.org/officeDocument/2006/relationships/slide" Target="slides/slide7.xml"/><Relationship Id="rId14" Type="http://schemas.openxmlformats.org/officeDocument/2006/relationships/slide" Target="slides/slide8.xml"/><Relationship Id="rId15" Type="http://schemas.openxmlformats.org/officeDocument/2006/relationships/slide" Target="slides/slide9.xml"/><Relationship Id="rId16" Type="http://schemas.openxmlformats.org/officeDocument/2006/relationships/slide" Target="slides/slide10.xml"/><Relationship Id="rId17" Type="http://schemas.openxmlformats.org/officeDocument/2006/relationships/slide" Target="slides/slide11.xml"/><Relationship Id="rId18" Type="http://schemas.openxmlformats.org/officeDocument/2006/relationships/slide" Target="slides/slide12.xml"/><Relationship Id="rId19" Type="http://schemas.openxmlformats.org/officeDocument/2006/relationships/slide" Target="slides/slide13.xml"/><Relationship Id="rId20" Type="http://schemas.openxmlformats.org/officeDocument/2006/relationships/slide" Target="slides/slide14.xml"/><Relationship Id="rId21" Type="http://schemas.openxmlformats.org/officeDocument/2006/relationships/slide" Target="slides/slide15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80755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09279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22237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314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06483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244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0158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70277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29998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0726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236939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977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1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0.png"/></Relationships>
</file>

<file path=ppt/slides/_rels/slide1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1.png"/></Relationships>
</file>

<file path=ppt/slides/_rels/slide1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2.png"/></Relationships>
</file>

<file path=ppt/slides/_rels/slide1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3.png"/></Relationships>
</file>

<file path=ppt/slides/_rels/slide1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4.png"/></Relationships>
</file>

<file path=ppt/slides/_rels/slide1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5.png"/></Relationships>
</file>

<file path=ppt/slides/_rels/slide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/Relationships>
</file>

<file path=ppt/slides/_rels/slide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png"/></Relationships>
</file>

<file path=ppt/slides/_rels/slide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/Relationships>
</file>

<file path=ppt/slides/_rels/slide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png"/></Relationships>
</file>

<file path=ppt/slides/_rels/slide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png"/></Relationships>
</file>

<file path=ppt/slides/_rels/slide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png"/></Relationships>
</file>

<file path=ppt/slides/_rels/slide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.png"/></Relationships>
</file>

<file path=ppt/slides/_rels/slide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p01_titl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1695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p10_calibration_visual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1695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p11_why_it_fail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1695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p12_phase6_direct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1695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p13_disclaimer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1695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p14_recommendation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1695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p15_qa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1695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p02_headlin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1695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p03_opportunity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1695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p04_metho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1695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p05_equity_curv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1695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p06_yearly_bar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1695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p07_winrat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1695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p08_returns_vs_d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1695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p09_lessons_learn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1695" cy="68580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Macintosh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Manager/>
  <Company/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/>
  <cp:keywords/>
  <dc:description>generated using python-pptx</dc:description>
  <cp:lastModifiedBy>Steve Canny</cp:lastModifiedBy>
  <cp:revision>1</cp:revision>
  <dcterms:created xsi:type="dcterms:W3CDTF">2013-01-27T09:14:16Z</dcterms:created>
  <dcterms:modified xsi:type="dcterms:W3CDTF">2013-01-27T09:15:58Z</dcterms:modified>
  <cp:category/>
</cp:coreProperties>
</file>